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60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28" d="100"/>
          <a:sy n="128" d="100"/>
        </p:scale>
        <p:origin x="856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94094" y="2386744"/>
            <a:ext cx="751781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9846" y="4352544"/>
            <a:ext cx="5526310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750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76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30653" y="937260"/>
            <a:ext cx="1141797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9883" y="937260"/>
            <a:ext cx="51091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35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6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98626" y="2386744"/>
            <a:ext cx="7518654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9846" y="4352465"/>
            <a:ext cx="5526310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929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093" y="2638044"/>
            <a:ext cx="3562025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9882" y="2638044"/>
            <a:ext cx="3564726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5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092" y="2313435"/>
            <a:ext cx="356202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092" y="3143250"/>
            <a:ext cx="3562026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9882" y="3143250"/>
            <a:ext cx="356472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149882" y="2313435"/>
            <a:ext cx="356472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8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1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3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94095" y="2243830"/>
            <a:ext cx="3564810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065" y="804672"/>
            <a:ext cx="391287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4879" y="3549918"/>
            <a:ext cx="3083243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94095" y="6236208"/>
            <a:ext cx="41235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4952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93420" y="2243828"/>
            <a:ext cx="356616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53001" y="-42172"/>
            <a:ext cx="4957954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4879" y="3549920"/>
            <a:ext cx="3083243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93420" y="6236208"/>
            <a:ext cx="4120896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52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739883" y="964692"/>
            <a:ext cx="643256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9883" y="2638046"/>
            <a:ext cx="643256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7188" y="6238816"/>
            <a:ext cx="2237419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EDB92AF-BE62-F34B-822A-776F8987173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4092" y="6236208"/>
            <a:ext cx="493638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26788" y="6217920"/>
            <a:ext cx="39624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5D3CEAC-45A2-4B44-8C2F-C3628CA665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160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>
            <a:extLst>
              <a:ext uri="{FF2B5EF4-FFF2-40B4-BE49-F238E27FC236}">
                <a16:creationId xmlns:a16="http://schemas.microsoft.com/office/drawing/2014/main" id="{03A4FDDA-60C3-6FB9-B759-2C46BB012ACF}"/>
              </a:ext>
            </a:extLst>
          </p:cNvPr>
          <p:cNvSpPr/>
          <p:nvPr/>
        </p:nvSpPr>
        <p:spPr>
          <a:xfrm>
            <a:off x="6627000" y="790179"/>
            <a:ext cx="3060000" cy="59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39F39F8-8C73-DF48-3299-9F74C9D1C14F}"/>
              </a:ext>
            </a:extLst>
          </p:cNvPr>
          <p:cNvSpPr/>
          <p:nvPr/>
        </p:nvSpPr>
        <p:spPr>
          <a:xfrm>
            <a:off x="3423000" y="790179"/>
            <a:ext cx="3060000" cy="59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EA3B28F-8FBC-BB73-2C63-55034A3FB8D7}"/>
              </a:ext>
            </a:extLst>
          </p:cNvPr>
          <p:cNvSpPr/>
          <p:nvPr/>
        </p:nvSpPr>
        <p:spPr>
          <a:xfrm>
            <a:off x="219000" y="790179"/>
            <a:ext cx="3060000" cy="59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7AAD3E8-54A0-5D79-0F6B-0F59C1253AE2}"/>
              </a:ext>
            </a:extLst>
          </p:cNvPr>
          <p:cNvGrpSpPr>
            <a:grpSpLocks noChangeAspect="1"/>
          </p:cNvGrpSpPr>
          <p:nvPr/>
        </p:nvGrpSpPr>
        <p:grpSpPr>
          <a:xfrm>
            <a:off x="219000" y="790179"/>
            <a:ext cx="3060000" cy="5543354"/>
            <a:chOff x="127321" y="115747"/>
            <a:chExt cx="3240000" cy="5869434"/>
          </a:xfrm>
        </p:grpSpPr>
        <p:pic>
          <p:nvPicPr>
            <p:cNvPr id="4" name="Grafik 3" descr="Ein Bild, das Text, Screenshot, Software, Webseite enthält.&#10;&#10;Automatisch generierte Beschreibung">
              <a:extLst>
                <a:ext uri="{FF2B5EF4-FFF2-40B4-BE49-F238E27FC236}">
                  <a16:creationId xmlns:a16="http://schemas.microsoft.com/office/drawing/2014/main" id="{13E2922D-354D-F079-342D-A32DAC734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30" t="21491" r="11690" b="31092"/>
            <a:stretch/>
          </p:blipFill>
          <p:spPr>
            <a:xfrm>
              <a:off x="127321" y="115747"/>
              <a:ext cx="3240000" cy="1482207"/>
            </a:xfrm>
            <a:prstGeom prst="rect">
              <a:avLst/>
            </a:prstGeom>
          </p:spPr>
        </p:pic>
        <p:pic>
          <p:nvPicPr>
            <p:cNvPr id="5" name="Grafik 4" descr="Ein Bild, das Text, Software, Webseite, Computersymbol enthält.&#10;&#10;Automatisch generierte Beschreibung">
              <a:extLst>
                <a:ext uri="{FF2B5EF4-FFF2-40B4-BE49-F238E27FC236}">
                  <a16:creationId xmlns:a16="http://schemas.microsoft.com/office/drawing/2014/main" id="{38F9B860-C08D-BB8F-BCDF-89EFC67F5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536" t="27452" r="11684" b="7017"/>
            <a:stretch/>
          </p:blipFill>
          <p:spPr>
            <a:xfrm>
              <a:off x="127321" y="1597954"/>
              <a:ext cx="3240000" cy="2048467"/>
            </a:xfrm>
            <a:prstGeom prst="rect">
              <a:avLst/>
            </a:prstGeom>
          </p:spPr>
        </p:pic>
        <p:pic>
          <p:nvPicPr>
            <p:cNvPr id="6" name="Grafik 5" descr="Ein Bild, das Text, Screenshot, Software, Webseite enthält.&#10;&#10;Automatisch generierte Beschreibung">
              <a:extLst>
                <a:ext uri="{FF2B5EF4-FFF2-40B4-BE49-F238E27FC236}">
                  <a16:creationId xmlns:a16="http://schemas.microsoft.com/office/drawing/2014/main" id="{65D3B3BA-B044-BB10-D229-64AAF393D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530" t="34470" r="11690" b="18114"/>
            <a:stretch/>
          </p:blipFill>
          <p:spPr>
            <a:xfrm>
              <a:off x="127321" y="3646421"/>
              <a:ext cx="3240000" cy="1482207"/>
            </a:xfrm>
            <a:prstGeom prst="rect">
              <a:avLst/>
            </a:prstGeom>
          </p:spPr>
        </p:pic>
        <p:pic>
          <p:nvPicPr>
            <p:cNvPr id="7" name="Grafik 6" descr="Ein Bild, das Text, Software, Webseite, Computersymbol enthält.&#10;&#10;Automatisch generierte Beschreibung">
              <a:extLst>
                <a:ext uri="{FF2B5EF4-FFF2-40B4-BE49-F238E27FC236}">
                  <a16:creationId xmlns:a16="http://schemas.microsoft.com/office/drawing/2014/main" id="{7425DC3E-43C9-B352-986E-5122C7BD1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530" t="40554" r="11690" b="32045"/>
            <a:stretch/>
          </p:blipFill>
          <p:spPr>
            <a:xfrm>
              <a:off x="127321" y="5128628"/>
              <a:ext cx="3240000" cy="856553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B4FE067-E324-E6DC-D063-9FD6DE158051}"/>
              </a:ext>
            </a:extLst>
          </p:cNvPr>
          <p:cNvGrpSpPr>
            <a:grpSpLocks noChangeAspect="1"/>
          </p:cNvGrpSpPr>
          <p:nvPr/>
        </p:nvGrpSpPr>
        <p:grpSpPr>
          <a:xfrm>
            <a:off x="3423000" y="787385"/>
            <a:ext cx="3060000" cy="5936321"/>
            <a:chOff x="185195" y="119704"/>
            <a:chExt cx="3240000" cy="6285516"/>
          </a:xfrm>
        </p:grpSpPr>
        <p:pic>
          <p:nvPicPr>
            <p:cNvPr id="9" name="Grafik 8" descr="Ein Bild, das Text, Software, Reihe, Zahl enthält.&#10;&#10;Automatisch generierte Beschreibung">
              <a:extLst>
                <a:ext uri="{FF2B5EF4-FFF2-40B4-BE49-F238E27FC236}">
                  <a16:creationId xmlns:a16="http://schemas.microsoft.com/office/drawing/2014/main" id="{FA4BB447-C4AA-5D76-2595-FFD42478B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530" t="21275" r="11690" b="8456"/>
            <a:stretch/>
          </p:blipFill>
          <p:spPr>
            <a:xfrm>
              <a:off x="185195" y="2254779"/>
              <a:ext cx="3240000" cy="2196558"/>
            </a:xfrm>
            <a:prstGeom prst="rect">
              <a:avLst/>
            </a:prstGeom>
          </p:spPr>
        </p:pic>
        <p:pic>
          <p:nvPicPr>
            <p:cNvPr id="10" name="Grafik 9" descr="Ein Bild, das Text, Reihe, Software, Diagramm enthält.&#10;&#10;Automatisch generierte Beschreibung">
              <a:extLst>
                <a:ext uri="{FF2B5EF4-FFF2-40B4-BE49-F238E27FC236}">
                  <a16:creationId xmlns:a16="http://schemas.microsoft.com/office/drawing/2014/main" id="{30AAE02C-1630-5A08-FB77-FF5626B52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567" t="31319" r="11653" b="6176"/>
            <a:stretch/>
          </p:blipFill>
          <p:spPr>
            <a:xfrm>
              <a:off x="185195" y="4451337"/>
              <a:ext cx="3240000" cy="1953883"/>
            </a:xfrm>
            <a:prstGeom prst="rect">
              <a:avLst/>
            </a:prstGeom>
          </p:spPr>
        </p:pic>
        <p:pic>
          <p:nvPicPr>
            <p:cNvPr id="11" name="Grafik 10" descr="Ein Bild, das Text, Software, Reihe, Zahl enthält.&#10;&#10;Automatisch generierte Beschreibung">
              <a:extLst>
                <a:ext uri="{FF2B5EF4-FFF2-40B4-BE49-F238E27FC236}">
                  <a16:creationId xmlns:a16="http://schemas.microsoft.com/office/drawing/2014/main" id="{A9138BA9-7A6F-5F6B-DFDB-ADF02B985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530" t="21730" r="11690" b="7654"/>
            <a:stretch/>
          </p:blipFill>
          <p:spPr>
            <a:xfrm>
              <a:off x="185195" y="119704"/>
              <a:ext cx="3240000" cy="2207427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865BC21-A938-874F-C63C-3ACF2DE08677}"/>
              </a:ext>
            </a:extLst>
          </p:cNvPr>
          <p:cNvGrpSpPr>
            <a:grpSpLocks noChangeAspect="1"/>
          </p:cNvGrpSpPr>
          <p:nvPr/>
        </p:nvGrpSpPr>
        <p:grpSpPr>
          <a:xfrm>
            <a:off x="6627000" y="787385"/>
            <a:ext cx="3060000" cy="5392045"/>
            <a:chOff x="393539" y="690773"/>
            <a:chExt cx="3240000" cy="5709224"/>
          </a:xfrm>
        </p:grpSpPr>
        <p:pic>
          <p:nvPicPr>
            <p:cNvPr id="13" name="Grafik 12" descr="Ein Bild, das Text, Software, Webseite, Website enthält.&#10;&#10;Automatisch generierte Beschreibung">
              <a:extLst>
                <a:ext uri="{FF2B5EF4-FFF2-40B4-BE49-F238E27FC236}">
                  <a16:creationId xmlns:a16="http://schemas.microsoft.com/office/drawing/2014/main" id="{FCBCAB6D-3F82-AF8C-B21B-5210B9C77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572" t="21560" r="11648" b="15439"/>
            <a:stretch/>
          </p:blipFill>
          <p:spPr>
            <a:xfrm>
              <a:off x="393539" y="690773"/>
              <a:ext cx="3240000" cy="1969385"/>
            </a:xfrm>
            <a:prstGeom prst="rect">
              <a:avLst/>
            </a:prstGeom>
          </p:spPr>
        </p:pic>
        <p:pic>
          <p:nvPicPr>
            <p:cNvPr id="14" name="Grafik 13" descr="Ein Bild, das Text, Software, Webseite, Zahl enthält.&#10;&#10;Automatisch generierte Beschreibung">
              <a:extLst>
                <a:ext uri="{FF2B5EF4-FFF2-40B4-BE49-F238E27FC236}">
                  <a16:creationId xmlns:a16="http://schemas.microsoft.com/office/drawing/2014/main" id="{D4E79B02-3495-C34E-4D5F-524F608BA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3530" t="24828" r="11690" b="22991"/>
            <a:stretch/>
          </p:blipFill>
          <p:spPr>
            <a:xfrm>
              <a:off x="393539" y="4768825"/>
              <a:ext cx="3240000" cy="1631172"/>
            </a:xfrm>
            <a:prstGeom prst="rect">
              <a:avLst/>
            </a:prstGeom>
          </p:spPr>
        </p:pic>
        <p:pic>
          <p:nvPicPr>
            <p:cNvPr id="15" name="Grafik 14" descr="Ein Bild, das Text, Software, Reihe, Zahl enthält.&#10;&#10;Automatisch generierte Beschreibung">
              <a:extLst>
                <a:ext uri="{FF2B5EF4-FFF2-40B4-BE49-F238E27FC236}">
                  <a16:creationId xmlns:a16="http://schemas.microsoft.com/office/drawing/2014/main" id="{616E0333-C441-1030-2611-8F3060BD3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3530" t="27210" r="11690" b="6073"/>
            <a:stretch/>
          </p:blipFill>
          <p:spPr>
            <a:xfrm>
              <a:off x="393539" y="2660158"/>
              <a:ext cx="3240000" cy="2085517"/>
            </a:xfrm>
            <a:prstGeom prst="rect">
              <a:avLst/>
            </a:prstGeom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2956FD78-8EA9-AD84-C71C-A632181374BC}"/>
              </a:ext>
            </a:extLst>
          </p:cNvPr>
          <p:cNvSpPr txBox="1"/>
          <p:nvPr/>
        </p:nvSpPr>
        <p:spPr>
          <a:xfrm>
            <a:off x="3066771" y="272949"/>
            <a:ext cx="377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DATA SCIENCE CHEAT SHEET</a:t>
            </a:r>
          </a:p>
        </p:txBody>
      </p:sp>
      <p:pic>
        <p:nvPicPr>
          <p:cNvPr id="18" name="Grafik 17" descr="Ein Bild, das Screenshot, Schwarz, Dunkelheit, Schwarzweiß enthält.&#10;&#10;Automatisch generierte Beschreibung">
            <a:extLst>
              <a:ext uri="{FF2B5EF4-FFF2-40B4-BE49-F238E27FC236}">
                <a16:creationId xmlns:a16="http://schemas.microsoft.com/office/drawing/2014/main" id="{4AB8BE00-6773-0A5E-5D7E-4DF7D69D8EA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328" t="50000" r="13328" b="37707"/>
          <a:stretch/>
        </p:blipFill>
        <p:spPr>
          <a:xfrm>
            <a:off x="8398248" y="313615"/>
            <a:ext cx="1288752" cy="288000"/>
          </a:xfrm>
          <a:prstGeom prst="rect">
            <a:avLst/>
          </a:prstGeom>
        </p:spPr>
      </p:pic>
      <p:pic>
        <p:nvPicPr>
          <p:cNvPr id="19" name="Grafik 18" descr="Ein Bild, das Screenshot, Schwarz, Dunkelheit, Schwarzweiß enthält.&#10;&#10;Automatisch generierte Beschreibung">
            <a:extLst>
              <a:ext uri="{FF2B5EF4-FFF2-40B4-BE49-F238E27FC236}">
                <a16:creationId xmlns:a16="http://schemas.microsoft.com/office/drawing/2014/main" id="{908858AC-972B-CD4F-E6A8-7198D0451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328" t="50000" r="13328" b="37707"/>
          <a:stretch/>
        </p:blipFill>
        <p:spPr>
          <a:xfrm>
            <a:off x="219000" y="313615"/>
            <a:ext cx="1288752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15412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{B7B420E0-DAA5-4F4C-AC90-5F97E57B642A}tf10001120</Template>
  <TotalTime>0</TotalTime>
  <Words>4</Words>
  <Application>Microsoft Macintosh PowerPoint</Application>
  <PresentationFormat>A4-Papier (210 x 297 mm)</PresentationFormat>
  <Paragraphs>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4" baseType="lpstr">
      <vt:lpstr>Arial</vt:lpstr>
      <vt:lpstr>Gill Sans MT</vt:lpstr>
      <vt:lpstr>Paket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Viktoria Kleinschmidt</dc:creator>
  <cp:lastModifiedBy>Viktoria Kleinschmidt</cp:lastModifiedBy>
  <cp:revision>2</cp:revision>
  <dcterms:created xsi:type="dcterms:W3CDTF">2023-06-20T15:30:41Z</dcterms:created>
  <dcterms:modified xsi:type="dcterms:W3CDTF">2023-06-20T16:13:03Z</dcterms:modified>
</cp:coreProperties>
</file>